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2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58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166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740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28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1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25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85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09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45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3D263-8C1D-478D-91AC-E55DCE5DF840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E407F-F5EE-430E-B3B3-82DE5729581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07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42577" y="58822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8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47579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58" y="0"/>
            <a:ext cx="12223458" cy="6875696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0</Words>
  <Application>Microsoft Office PowerPoint</Application>
  <PresentationFormat>Широкоэкранный</PresentationFormat>
  <Paragraphs>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root01</dc:creator>
  <cp:lastModifiedBy>root01</cp:lastModifiedBy>
  <cp:revision>8</cp:revision>
  <dcterms:created xsi:type="dcterms:W3CDTF">2022-06-11T08:54:36Z</dcterms:created>
  <dcterms:modified xsi:type="dcterms:W3CDTF">2022-06-14T21:00:45Z</dcterms:modified>
</cp:coreProperties>
</file>